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6"/>
  </p:normalViewPr>
  <p:slideViewPr>
    <p:cSldViewPr>
      <p:cViewPr varScale="1">
        <p:scale>
          <a:sx n="102" d="100"/>
          <a:sy n="102" d="100"/>
        </p:scale>
        <p:origin x="13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315FA-C33F-4274-B293-6A7A1FB6595A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DA0D-73D1-472E-8C21-B789E67488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47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山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山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山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山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フリーフォーム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/192.168.3.2/Lectures/10_share/2F-L/20_&#28436;&#32722;&#35506;&#38988;&#25552;&#20986;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ja-JP" dirty="0">
                <a:effectLst/>
              </a:rPr>
              <a:t>データベース提案依頼書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社内</a:t>
            </a:r>
            <a:r>
              <a:rPr kumimoji="1" lang="en-US" altLang="ja-JP" dirty="0"/>
              <a:t>SNS</a:t>
            </a:r>
          </a:p>
        </p:txBody>
      </p:sp>
    </p:spTree>
    <p:extLst>
      <p:ext uri="{BB962C8B-B14F-4D97-AF65-F5344CB8AC3E}">
        <p14:creationId xmlns:p14="http://schemas.microsoft.com/office/powerpoint/2010/main" val="294233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提出期限</a:t>
            </a:r>
            <a:endParaRPr kumimoji="1" lang="en-US" altLang="ja-JP" dirty="0" smtClean="0"/>
          </a:p>
          <a:p>
            <a:pPr marL="109728" indent="0">
              <a:buNone/>
            </a:pP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17</a:t>
            </a:r>
            <a:r>
              <a:rPr kumimoji="1" lang="ja-JP" altLang="en-US" dirty="0" smtClean="0"/>
              <a:t>日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00</a:t>
            </a:r>
          </a:p>
          <a:p>
            <a:r>
              <a:rPr lang="ja-JP" altLang="en-US" dirty="0" smtClean="0"/>
              <a:t>提出先</a:t>
            </a:r>
            <a:endParaRPr lang="en-US" altLang="ja-JP" dirty="0"/>
          </a:p>
          <a:p>
            <a:pPr marL="109728" indent="0">
              <a:buNone/>
            </a:pPr>
            <a:r>
              <a:rPr lang="en-US" altLang="ja-JP" sz="2000" dirty="0" smtClean="0"/>
              <a:t>   </a:t>
            </a:r>
            <a:r>
              <a:rPr lang="en-US" altLang="ja-JP" sz="2000" dirty="0" smtClean="0">
                <a:hlinkClick r:id="rId2"/>
              </a:rPr>
              <a:t>¥¥192.168.3.2¥Lectures¥10_share¥2F-L¥20_</a:t>
            </a:r>
            <a:r>
              <a:rPr lang="ja-JP" altLang="en-US" sz="2000" dirty="0" smtClean="0">
                <a:hlinkClick r:id="rId2"/>
              </a:rPr>
              <a:t>演習課題提出</a:t>
            </a:r>
            <a:endParaRPr lang="en-US" altLang="ja-JP" sz="2000" dirty="0" smtClean="0"/>
          </a:p>
          <a:p>
            <a:r>
              <a:rPr kumimoji="1" lang="ja-JP" altLang="en-US" dirty="0" smtClean="0"/>
              <a:t>成果物</a:t>
            </a:r>
            <a:endParaRPr kumimoji="1" lang="en-US" altLang="ja-JP" dirty="0" smtClean="0"/>
          </a:p>
          <a:p>
            <a:pPr marL="109728" indent="0">
              <a:buNone/>
            </a:pPr>
            <a:r>
              <a:rPr lang="ja-JP" altLang="en-US" dirty="0" smtClean="0"/>
              <a:t>　</a:t>
            </a:r>
            <a:r>
              <a:rPr lang="en-US" altLang="ja-JP" sz="2400" dirty="0" smtClean="0"/>
              <a:t>ER</a:t>
            </a:r>
            <a:r>
              <a:rPr lang="ja-JP" altLang="en-US" sz="2400" dirty="0" smtClean="0"/>
              <a:t>図</a:t>
            </a:r>
            <a:r>
              <a:rPr lang="en-US" altLang="ja-JP" sz="2400" dirty="0" smtClean="0"/>
              <a:t> </a:t>
            </a:r>
            <a:r>
              <a:rPr lang="ja-JP" altLang="en-US" sz="2400" dirty="0" smtClean="0"/>
              <a:t>←</a:t>
            </a:r>
            <a:r>
              <a:rPr lang="en-US" altLang="ja-JP" sz="2400" dirty="0" smtClean="0"/>
              <a:t> </a:t>
            </a:r>
            <a:r>
              <a:rPr lang="ja-JP" altLang="en-US" sz="2400" dirty="0" smtClean="0"/>
              <a:t>特別なアプリをインストールしていない</a:t>
            </a:r>
            <a:r>
              <a:rPr lang="en-US" altLang="ja-JP" sz="2400" dirty="0" smtClean="0"/>
              <a:t>PC</a:t>
            </a:r>
            <a:r>
              <a:rPr lang="ja-JP" altLang="en-US" sz="2400" dirty="0" smtClean="0"/>
              <a:t>でも読める形式で</a:t>
            </a:r>
            <a:r>
              <a:rPr lang="en-US" altLang="ja-JP" sz="2400" dirty="0" smtClean="0"/>
              <a:t>(pdf, </a:t>
            </a:r>
            <a:r>
              <a:rPr lang="en-US" altLang="ja-JP" sz="2400" dirty="0" err="1" smtClean="0"/>
              <a:t>pptx</a:t>
            </a:r>
            <a:r>
              <a:rPr lang="ja-JP" altLang="en-US" sz="2400" dirty="0" smtClean="0"/>
              <a:t>等</a:t>
            </a:r>
            <a:r>
              <a:rPr lang="en-US" altLang="ja-JP" sz="2400" dirty="0" smtClean="0"/>
              <a:t>)</a:t>
            </a:r>
          </a:p>
          <a:p>
            <a:pPr marL="109728" indent="0"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sz="2400" dirty="0" smtClean="0"/>
              <a:t>テーブル定義書</a:t>
            </a:r>
            <a:endParaRPr kumimoji="1" lang="en-US" altLang="ja-JP" sz="2400" dirty="0" smtClean="0"/>
          </a:p>
          <a:p>
            <a:pPr marL="109728" indent="0">
              <a:buNone/>
            </a:pPr>
            <a:r>
              <a:rPr lang="ja-JP" altLang="en-US" sz="2400" dirty="0" smtClean="0"/>
              <a:t>　発表資料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発表時間は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グループ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分程度</a:t>
            </a:r>
            <a:r>
              <a:rPr lang="en-US" altLang="ja-JP" sz="2400" dirty="0" smtClean="0"/>
              <a:t>)</a:t>
            </a:r>
          </a:p>
          <a:p>
            <a:pPr marL="109728" indent="0">
              <a:buNone/>
            </a:pPr>
            <a:r>
              <a:rPr kumimoji="1" lang="ja-JP" altLang="en-US" sz="2400" dirty="0" smtClean="0"/>
              <a:t>　　</a:t>
            </a:r>
            <a:r>
              <a:rPr kumimoji="1" lang="en-US" altLang="ja-JP" sz="2400" dirty="0" smtClean="0"/>
              <a:t>※</a:t>
            </a:r>
            <a:r>
              <a:rPr kumimoji="1" lang="ja-JP" altLang="en-US" sz="2400" dirty="0" smtClean="0"/>
              <a:t>発表日：火曜日のスピーチ終了後～実施予定</a:t>
            </a:r>
            <a:endParaRPr kumimoji="1" lang="ja-JP" altLang="en-US" sz="24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提出物</a:t>
            </a:r>
          </a:p>
        </p:txBody>
      </p:sp>
    </p:spTree>
    <p:extLst>
      <p:ext uri="{BB962C8B-B14F-4D97-AF65-F5344CB8AC3E}">
        <p14:creationId xmlns:p14="http://schemas.microsoft.com/office/powerpoint/2010/main" val="51180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/>
              <a:t>社内</a:t>
            </a:r>
            <a:r>
              <a:rPr kumimoji="1" lang="en-US" altLang="ja-JP" dirty="0"/>
              <a:t>SNS</a:t>
            </a:r>
            <a:r>
              <a:rPr kumimoji="1" lang="ja-JP" altLang="en-US" dirty="0"/>
              <a:t>で扱うテーブルを設計しなさい。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/>
              <a:t>その後、設計した</a:t>
            </a:r>
            <a:r>
              <a:rPr kumimoji="1" lang="ja-JP" altLang="en-US" dirty="0"/>
              <a:t>テーブルの説明</a:t>
            </a:r>
            <a:r>
              <a:rPr lang="ja-JP" altLang="en-US" dirty="0"/>
              <a:t>プレゼンをしなさい。</a:t>
            </a:r>
            <a:endParaRPr kumimoji="1" lang="en-US" altLang="ja-JP" dirty="0"/>
          </a:p>
          <a:p>
            <a:pPr lvl="1"/>
            <a:r>
              <a:rPr lang="ja-JP" altLang="en-US" dirty="0"/>
              <a:t>機能要件は以下の通り</a:t>
            </a:r>
            <a:endParaRPr lang="en-US" altLang="ja-JP" dirty="0"/>
          </a:p>
          <a:p>
            <a:pPr lvl="2"/>
            <a:r>
              <a:rPr lang="ja-JP" altLang="en-US" dirty="0"/>
              <a:t>ログイン</a:t>
            </a:r>
            <a:endParaRPr lang="en-US" altLang="ja-JP" dirty="0"/>
          </a:p>
          <a:p>
            <a:pPr lvl="2"/>
            <a:r>
              <a:rPr lang="ja-JP" altLang="en-US" dirty="0"/>
              <a:t>コミュニティ</a:t>
            </a:r>
            <a:endParaRPr lang="en-US" altLang="ja-JP" dirty="0"/>
          </a:p>
          <a:p>
            <a:pPr lvl="2"/>
            <a:r>
              <a:rPr lang="ja-JP" altLang="en-US" dirty="0"/>
              <a:t>書き込み、閲覧</a:t>
            </a:r>
            <a:endParaRPr lang="en-US" altLang="ja-JP" dirty="0"/>
          </a:p>
          <a:p>
            <a:pPr lvl="2"/>
            <a:r>
              <a:rPr lang="ja-JP" altLang="en-US" dirty="0"/>
              <a:t>書き込みの分類と閲覧制限</a:t>
            </a:r>
            <a:endParaRPr lang="en-US" altLang="ja-JP" dirty="0"/>
          </a:p>
          <a:p>
            <a:pPr lvl="2"/>
            <a:r>
              <a:rPr lang="ja-JP" altLang="en-US" dirty="0"/>
              <a:t>検索、アーカイブ</a:t>
            </a:r>
            <a:endParaRPr lang="en-US" altLang="ja-JP" dirty="0"/>
          </a:p>
          <a:p>
            <a:pPr lvl="2"/>
            <a:r>
              <a:rPr lang="ja-JP" altLang="en-US" dirty="0"/>
              <a:t>ダイレクトメッセージ</a:t>
            </a:r>
            <a:endParaRPr lang="en-US" altLang="ja-JP" dirty="0"/>
          </a:p>
          <a:p>
            <a:pPr lvl="2"/>
            <a:r>
              <a:rPr lang="ja-JP" altLang="en-US" dirty="0"/>
              <a:t>アンケート</a:t>
            </a:r>
            <a:endParaRPr lang="en-US" altLang="ja-JP" dirty="0"/>
          </a:p>
          <a:p>
            <a:pPr lvl="2"/>
            <a:r>
              <a:rPr lang="ja-JP" altLang="en-US" dirty="0"/>
              <a:t>社内イベント</a:t>
            </a:r>
            <a:endParaRPr lang="en-US" altLang="ja-JP" dirty="0"/>
          </a:p>
          <a:p>
            <a:pPr lvl="2"/>
            <a:r>
              <a:rPr lang="ja-JP" altLang="en-US" dirty="0"/>
              <a:t>メール通知</a:t>
            </a:r>
            <a:endParaRPr lang="en-US" altLang="ja-JP" dirty="0"/>
          </a:p>
          <a:p>
            <a:pPr lvl="2"/>
            <a:r>
              <a:rPr lang="ja-JP" altLang="en-US" dirty="0"/>
              <a:t>プロフィール（写真つき）</a:t>
            </a:r>
            <a:endParaRPr lang="en-US" altLang="ja-JP" dirty="0"/>
          </a:p>
          <a:p>
            <a:pPr lvl="2"/>
            <a:r>
              <a:rPr lang="ja-JP" altLang="en-US" dirty="0"/>
              <a:t>画像アルバム</a:t>
            </a:r>
            <a:endParaRPr lang="en-US" altLang="ja-JP" dirty="0"/>
          </a:p>
          <a:p>
            <a:pPr lvl="2"/>
            <a:r>
              <a:rPr lang="ja-JP" altLang="en-US" b="1" dirty="0"/>
              <a:t>独自機能</a:t>
            </a:r>
            <a:r>
              <a:rPr lang="en-US" altLang="ja-JP" b="1" dirty="0"/>
              <a:t>1</a:t>
            </a:r>
            <a:r>
              <a:rPr lang="ja-JP" altLang="en-US" b="1" dirty="0"/>
              <a:t>つ</a:t>
            </a:r>
            <a:endParaRPr lang="en-US" altLang="ja-JP" b="1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課題内容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7928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ビジネス">
  <a:themeElements>
    <a:clrScheme name="ビジネス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ビジネス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</TotalTime>
  <Words>19</Words>
  <Application>Microsoft Macintosh PowerPoint</Application>
  <PresentationFormat>画面に合わせる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Calibri</vt:lpstr>
      <vt:lpstr>Lucida Sans Unicode</vt:lpstr>
      <vt:lpstr>ＭＳ Ｐゴシック</vt:lpstr>
      <vt:lpstr>Verdana</vt:lpstr>
      <vt:lpstr>Wingdings 2</vt:lpstr>
      <vt:lpstr>Wingdings 3</vt:lpstr>
      <vt:lpstr>ビジネス</vt:lpstr>
      <vt:lpstr>データベース提案依頼書</vt:lpstr>
      <vt:lpstr>提出物</vt:lpstr>
      <vt:lpstr>課題内容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データベース課題</dc:title>
  <dc:creator>suzuki hideki</dc:creator>
  <cp:lastModifiedBy>半田 拓哉</cp:lastModifiedBy>
  <cp:revision>9</cp:revision>
  <dcterms:created xsi:type="dcterms:W3CDTF">2015-02-19T01:12:32Z</dcterms:created>
  <dcterms:modified xsi:type="dcterms:W3CDTF">2019-02-04T06:34:44Z</dcterms:modified>
</cp:coreProperties>
</file>