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91" r:id="rId1"/>
  </p:sldMasterIdLst>
  <p:sldIdLst>
    <p:sldId id="256" r:id="rId2"/>
    <p:sldId id="257" r:id="rId3"/>
  </p:sldIdLst>
  <p:sldSz cx="9144000" cy="6858000" type="screen4x3"/>
  <p:notesSz cx="7099300" cy="102346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メイリオ" panose="020B0604030504040204" pitchFamily="50" charset="-128"/>
        <a:ea typeface="メイリオ" panose="020B0604030504040204" pitchFamily="50" charset="-128"/>
        <a:cs typeface="メイリオ" panose="020B0604030504040204" pitchFamily="50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メイリオ" panose="020B0604030504040204" pitchFamily="50" charset="-128"/>
        <a:ea typeface="メイリオ" panose="020B0604030504040204" pitchFamily="50" charset="-128"/>
        <a:cs typeface="メイリオ" panose="020B0604030504040204" pitchFamily="50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メイリオ" panose="020B0604030504040204" pitchFamily="50" charset="-128"/>
        <a:ea typeface="メイリオ" panose="020B0604030504040204" pitchFamily="50" charset="-128"/>
        <a:cs typeface="メイリオ" panose="020B0604030504040204" pitchFamily="50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メイリオ" panose="020B0604030504040204" pitchFamily="50" charset="-128"/>
        <a:ea typeface="メイリオ" panose="020B0604030504040204" pitchFamily="50" charset="-128"/>
        <a:cs typeface="メイリオ" panose="020B0604030504040204" pitchFamily="50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メイリオ" panose="020B0604030504040204" pitchFamily="50" charset="-128"/>
        <a:ea typeface="メイリオ" panose="020B0604030504040204" pitchFamily="50" charset="-128"/>
        <a:cs typeface="メイリオ" panose="020B0604030504040204" pitchFamily="50" charset="-128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メイリオ" panose="020B0604030504040204" pitchFamily="50" charset="-128"/>
        <a:ea typeface="メイリオ" panose="020B0604030504040204" pitchFamily="50" charset="-128"/>
        <a:cs typeface="メイリオ" panose="020B0604030504040204" pitchFamily="50" charset="-128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メイリオ" panose="020B0604030504040204" pitchFamily="50" charset="-128"/>
        <a:ea typeface="メイリオ" panose="020B0604030504040204" pitchFamily="50" charset="-128"/>
        <a:cs typeface="メイリオ" panose="020B0604030504040204" pitchFamily="50" charset="-128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メイリオ" panose="020B0604030504040204" pitchFamily="50" charset="-128"/>
        <a:ea typeface="メイリオ" panose="020B0604030504040204" pitchFamily="50" charset="-128"/>
        <a:cs typeface="メイリオ" panose="020B0604030504040204" pitchFamily="50" charset="-128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メイリオ" panose="020B0604030504040204" pitchFamily="50" charset="-128"/>
        <a:ea typeface="メイリオ" panose="020B0604030504040204" pitchFamily="50" charset="-128"/>
        <a:cs typeface="メイリオ" panose="020B0604030504040204" pitchFamily="50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787">
          <p15:clr>
            <a:srgbClr val="A4A3A4"/>
          </p15:clr>
        </p15:guide>
        <p15:guide id="4" pos="1973">
          <p15:clr>
            <a:srgbClr val="A4A3A4"/>
          </p15:clr>
        </p15:guide>
        <p15:guide id="5" orient="horz" pos="2840">
          <p15:clr>
            <a:srgbClr val="A4A3A4"/>
          </p15:clr>
        </p15:guide>
        <p15:guide id="6" orient="horz" pos="1480">
          <p15:clr>
            <a:srgbClr val="A4A3A4"/>
          </p15:clr>
        </p15:guide>
        <p15:guide id="7" pos="5602">
          <p15:clr>
            <a:srgbClr val="A4A3A4"/>
          </p15:clr>
        </p15:guide>
        <p15:guide id="8" pos="158">
          <p15:clr>
            <a:srgbClr val="A4A3A4"/>
          </p15:clr>
        </p15:guide>
        <p15:guide id="9" orient="horz" pos="4201">
          <p15:clr>
            <a:srgbClr val="A4A3A4"/>
          </p15:clr>
        </p15:guide>
        <p15:guide id="10" orient="horz" pos="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8"/>
      </p:cViewPr>
      <p:guideLst>
        <p:guide orient="horz" pos="2160"/>
        <p:guide pos="2880"/>
        <p:guide pos="3787"/>
        <p:guide pos="1973"/>
        <p:guide orient="horz" pos="2840"/>
        <p:guide orient="horz" pos="1480"/>
        <p:guide pos="5602"/>
        <p:guide pos="158"/>
        <p:guide orient="horz" pos="4201"/>
        <p:guide orient="horz" pos="11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7630244" y="5673950"/>
            <a:ext cx="648072" cy="63537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221" y="2636915"/>
            <a:ext cx="8568952" cy="792088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4400" cap="none" spc="-80" baseline="0">
                <a:solidFill>
                  <a:srgbClr val="006600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156" y="3645024"/>
            <a:ext cx="8314456" cy="400097"/>
          </a:xfrm>
        </p:spPr>
        <p:txBody>
          <a:bodyPr/>
          <a:lstStyle>
            <a:lvl1pPr marL="0" indent="0" algn="ctr">
              <a:buNone/>
              <a:defRPr b="0" cap="none" spc="120" baseline="0">
                <a:solidFill>
                  <a:srgbClr val="006600"/>
                </a:solidFill>
                <a:latin typeface="+mj-lt"/>
              </a:defRPr>
            </a:lvl1pPr>
            <a:lvl2pPr marL="4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521" y="6381329"/>
            <a:ext cx="8640960" cy="283846"/>
          </a:xfrm>
        </p:spPr>
        <p:txBody>
          <a:bodyPr/>
          <a:lstStyle>
            <a:lvl1pPr algn="ctr"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251521" y="3429000"/>
            <a:ext cx="4320480" cy="216024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lang="en-US" dirty="0"/>
          </a:p>
        </p:txBody>
      </p:sp>
      <p:sp>
        <p:nvSpPr>
          <p:cNvPr id="11" name="Rectangle 9"/>
          <p:cNvSpPr/>
          <p:nvPr/>
        </p:nvSpPr>
        <p:spPr>
          <a:xfrm>
            <a:off x="4572000" y="3429000"/>
            <a:ext cx="4320480" cy="2160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6661720" y="4069349"/>
            <a:ext cx="1078632" cy="521842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defPPr>
              <a:defRPr lang="ja-JP"/>
            </a:defPPr>
            <a:lvl1pPr marL="0" algn="l" defTabSz="914400" rtl="0" eaLnBrk="1" latinLnBrk="0" hangingPunct="1">
              <a:defRPr kumimoji="1" sz="2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ja-JP" sz="1800" b="0" dirty="0"/>
              <a:t>Ver.</a:t>
            </a:r>
            <a:r>
              <a:rPr lang="ja-JP" altLang="en-US" sz="1800" b="0" baseline="0" dirty="0"/>
              <a:t> </a:t>
            </a:r>
            <a:endParaRPr lang="en-US" altLang="ja-JP" sz="2400" b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6" name="図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280" y="229428"/>
            <a:ext cx="3313456" cy="99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コンテンツ プレースホルダー 5"/>
          <p:cNvSpPr>
            <a:spLocks noGrp="1"/>
          </p:cNvSpPr>
          <p:nvPr>
            <p:ph sz="quarter" idx="12" hasCustomPrompt="1"/>
          </p:nvPr>
        </p:nvSpPr>
        <p:spPr>
          <a:xfrm>
            <a:off x="7740352" y="4094858"/>
            <a:ext cx="1152128" cy="523208"/>
          </a:xfrm>
        </p:spPr>
        <p:txBody>
          <a:bodyPr/>
          <a:lstStyle>
            <a:lvl1pPr marL="0" indent="0" algn="r">
              <a:buNone/>
              <a:defRPr sz="2800" b="0">
                <a:solidFill>
                  <a:srgbClr val="006600"/>
                </a:solidFill>
              </a:defRPr>
            </a:lvl1pPr>
          </a:lstStyle>
          <a:p>
            <a:pPr lvl="0"/>
            <a:r>
              <a:rPr kumimoji="1" lang="en-US" altLang="ja-JP" dirty="0"/>
              <a:t>1.0</a:t>
            </a:r>
            <a:endParaRPr kumimoji="1" lang="ja-JP" altLang="en-US" dirty="0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3" hasCustomPrompt="1"/>
          </p:nvPr>
        </p:nvSpPr>
        <p:spPr>
          <a:xfrm>
            <a:off x="7596336" y="5712048"/>
            <a:ext cx="721671" cy="523208"/>
          </a:xfrm>
        </p:spPr>
        <p:txBody>
          <a:bodyPr anchor="b"/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53</a:t>
            </a:r>
            <a:endParaRPr kumimoji="1"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6045895" y="600075"/>
            <a:ext cx="2847280" cy="381000"/>
          </a:xfrm>
          <a:prstGeom prst="rect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006600"/>
                </a:solidFill>
              </a:rPr>
              <a:t>無断転載、転用禁止</a:t>
            </a:r>
          </a:p>
        </p:txBody>
      </p:sp>
      <p:sp>
        <p:nvSpPr>
          <p:cNvPr id="18" name="Slide Number Placeholder 5"/>
          <p:cNvSpPr txBox="1">
            <a:spLocks/>
          </p:cNvSpPr>
          <p:nvPr/>
        </p:nvSpPr>
        <p:spPr>
          <a:xfrm>
            <a:off x="8278316" y="5699350"/>
            <a:ext cx="718592" cy="521842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defPPr>
              <a:defRPr lang="ja-JP"/>
            </a:defPPr>
            <a:lvl1pPr marL="0" algn="l" defTabSz="914400" rtl="0" eaLnBrk="1" latinLnBrk="0" hangingPunct="1">
              <a:defRPr kumimoji="1" sz="2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800" b="0" dirty="0"/>
              <a:t>Page</a:t>
            </a:r>
            <a:endParaRPr lang="en-US" altLang="ja-JP" sz="2400" b="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>
            <a:off x="449440" y="4069349"/>
            <a:ext cx="8315172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659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1" y="981075"/>
            <a:ext cx="8640960" cy="369320"/>
          </a:xfrm>
        </p:spPr>
        <p:txBody>
          <a:bodyPr>
            <a:spAutoFit/>
          </a:bodyPr>
          <a:lstStyle>
            <a:lvl1pPr marL="0" indent="0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43" indent="0">
              <a:buNone/>
              <a:defRPr sz="1200"/>
            </a:lvl2pPr>
            <a:lvl3pPr marL="914286" indent="0">
              <a:buNone/>
              <a:defRPr sz="1000"/>
            </a:lvl3pPr>
            <a:lvl4pPr marL="1371430" indent="0">
              <a:buNone/>
              <a:defRPr sz="900"/>
            </a:lvl4pPr>
            <a:lvl5pPr marL="1828574" indent="0">
              <a:buNone/>
              <a:defRPr sz="900"/>
            </a:lvl5pPr>
            <a:lvl6pPr marL="2285717" indent="0">
              <a:buNone/>
              <a:defRPr sz="900"/>
            </a:lvl6pPr>
            <a:lvl7pPr marL="2742860" indent="0">
              <a:buNone/>
              <a:defRPr sz="900"/>
            </a:lvl7pPr>
            <a:lvl8pPr marL="3200003" indent="0">
              <a:buNone/>
              <a:defRPr sz="900"/>
            </a:lvl8pPr>
            <a:lvl9pPr marL="3657147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794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3787">
          <p15:clr>
            <a:srgbClr val="FBAE40"/>
          </p15:clr>
        </p15:guide>
        <p15:guide id="3" pos="1973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pos="158">
          <p15:clr>
            <a:srgbClr val="FBAE40"/>
          </p15:clr>
        </p15:guide>
        <p15:guide id="6" pos="5602">
          <p15:clr>
            <a:srgbClr val="FBAE40"/>
          </p15:clr>
        </p15:guide>
        <p15:guide id="7" orient="horz" pos="2840">
          <p15:clr>
            <a:srgbClr val="FBAE40"/>
          </p15:clr>
        </p15:guide>
        <p15:guide id="8" orient="horz" pos="1480">
          <p15:clr>
            <a:srgbClr val="FBAE40"/>
          </p15:clr>
        </p15:guide>
        <p15:guide id="9" orient="horz" pos="119">
          <p15:clr>
            <a:srgbClr val="FBAE40"/>
          </p15:clr>
        </p15:guide>
        <p15:guide id="10" orient="horz" pos="420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8165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段落分け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836" y="995982"/>
            <a:ext cx="8564636" cy="2123646"/>
          </a:xfrm>
        </p:spPr>
        <p:txBody>
          <a:bodyPr/>
          <a:lstStyle>
            <a:lvl1pPr marL="342858" indent="-342858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Wingdings" panose="05000000000000000000" pitchFamily="2" charset="2"/>
              <a:buChar char="l"/>
              <a:defRPr b="1">
                <a:solidFill>
                  <a:srgbClr val="006600"/>
                </a:solidFill>
              </a:defRPr>
            </a:lvl1pPr>
            <a:lvl2pPr marL="457143" indent="-182857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Segoe UI" panose="020B0502040204020203" pitchFamily="34" charset="0"/>
              <a:buChar char="−"/>
              <a:defRPr b="0"/>
            </a:lvl2pPr>
            <a:lvl3pPr marL="1142859" indent="-228572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Segoe UI" panose="020B0502040204020203" pitchFamily="34" charset="0"/>
              <a:buChar char="▪"/>
              <a:defRPr b="0"/>
            </a:lvl3pPr>
            <a:lvl4pPr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defRPr b="0"/>
            </a:lvl4pPr>
            <a:lvl5pPr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defRPr b="0"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2260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プログラムソー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836" y="981075"/>
            <a:ext cx="8564636" cy="461665"/>
          </a:xfrm>
          <a:solidFill>
            <a:srgbClr val="006600"/>
          </a:solidFill>
          <a:ln>
            <a:solidFill>
              <a:srgbClr val="006600"/>
            </a:solidFill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Wingdings" panose="05000000000000000000" pitchFamily="2" charset="2"/>
              <a:buNone/>
              <a:defRPr b="0">
                <a:solidFill>
                  <a:schemeClr val="bg1"/>
                </a:solidFill>
              </a:defRPr>
            </a:lvl1pPr>
            <a:lvl2pPr marL="457143" indent="-182857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Segoe UI" panose="020B0502040204020203" pitchFamily="34" charset="0"/>
              <a:buChar char="−"/>
              <a:defRPr b="0"/>
            </a:lvl2pPr>
            <a:lvl3pPr marL="1142859" indent="-228572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Segoe UI" panose="020B0502040204020203" pitchFamily="34" charset="0"/>
              <a:buChar char="▪"/>
              <a:defRPr b="0"/>
            </a:lvl3pPr>
            <a:lvl4pPr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defRPr b="0"/>
            </a:lvl4pPr>
            <a:lvl5pPr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defRPr b="0"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255836" y="1438522"/>
            <a:ext cx="8564636" cy="4248472"/>
          </a:xfrm>
          <a:noFill/>
          <a:ln>
            <a:solidFill>
              <a:srgbClr val="006600"/>
            </a:solidFill>
          </a:ln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Wingdings" panose="05000000000000000000" pitchFamily="2" charset="2"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143" indent="-182857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Segoe UI" panose="020B0502040204020203" pitchFamily="34" charset="0"/>
              <a:buChar char="−"/>
              <a:defRPr b="0"/>
            </a:lvl2pPr>
            <a:lvl3pPr marL="1142859" indent="-228572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Segoe UI" panose="020B0502040204020203" pitchFamily="34" charset="0"/>
              <a:buChar char="▪"/>
              <a:defRPr b="0"/>
            </a:lvl3pPr>
            <a:lvl4pPr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defRPr b="0"/>
            </a:lvl4pPr>
            <a:lvl5pPr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defRPr b="0"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628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小目次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9" y="1484787"/>
            <a:ext cx="5040560" cy="400097"/>
          </a:xfr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Segoe UI" panose="020B0502040204020203" pitchFamily="34" charset="0"/>
              <a:buNone/>
              <a:defRPr sz="2000" b="0">
                <a:solidFill>
                  <a:srgbClr val="006600"/>
                </a:solidFill>
              </a:defRPr>
            </a:lvl1pPr>
            <a:lvl2pPr marL="457143" indent="-182857" algn="ctr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Segoe UI" panose="020B0502040204020203" pitchFamily="34" charset="0"/>
              <a:buChar char="−"/>
              <a:defRPr b="1">
                <a:solidFill>
                  <a:srgbClr val="006600"/>
                </a:solidFill>
              </a:defRPr>
            </a:lvl2pPr>
            <a:lvl3pPr marL="1142859" indent="-228572" algn="ctr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Segoe UI" panose="020B0502040204020203" pitchFamily="34" charset="0"/>
              <a:buChar char="▪"/>
              <a:defRPr b="1"/>
            </a:lvl3pPr>
            <a:lvl4pPr algn="ctr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defRPr b="1"/>
            </a:lvl4pPr>
            <a:lvl5pPr algn="ctr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defRPr b="1"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123729" y="2060850"/>
            <a:ext cx="5040560" cy="2862310"/>
          </a:xfrm>
        </p:spPr>
        <p:txBody>
          <a:bodyPr>
            <a:spAutoFit/>
          </a:bodyPr>
          <a:lstStyle>
            <a:lvl1pPr marL="457143" indent="-457143" algn="l">
              <a:lnSpc>
                <a:spcPct val="100000"/>
              </a:lnSpc>
              <a:buClr>
                <a:srgbClr val="006600"/>
              </a:buClr>
              <a:buSzPct val="100000"/>
              <a:buFont typeface="+mj-ea"/>
              <a:buAutoNum type="circleNumDbPlain"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43" indent="-182857" algn="ctr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Segoe UI" panose="020B0502040204020203" pitchFamily="34" charset="0"/>
              <a:buChar char="−"/>
              <a:defRPr b="1"/>
            </a:lvl2pPr>
            <a:lvl3pPr marL="1142859" indent="-228572" algn="ctr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Segoe UI" panose="020B0502040204020203" pitchFamily="34" charset="0"/>
              <a:buChar char="▪"/>
              <a:defRPr b="1"/>
            </a:lvl3pPr>
            <a:lvl4pPr algn="ctr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defRPr b="1"/>
            </a:lvl4pPr>
            <a:lvl5pPr algn="ctr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defRPr b="1"/>
            </a:lvl5pPr>
          </a:lstStyle>
          <a:p>
            <a:pPr lvl="0"/>
            <a:r>
              <a:rPr lang="ja-JP" altLang="en-US" dirty="0"/>
              <a:t>目次１</a:t>
            </a:r>
            <a:endParaRPr lang="en-US" altLang="ja-JP" dirty="0"/>
          </a:p>
          <a:p>
            <a:pPr lvl="0"/>
            <a:r>
              <a:rPr lang="ja-JP" altLang="en-US" dirty="0"/>
              <a:t>目次２</a:t>
            </a:r>
            <a:endParaRPr lang="en-US" altLang="ja-JP" dirty="0"/>
          </a:p>
          <a:p>
            <a:pPr lvl="0"/>
            <a:r>
              <a:rPr lang="ja-JP" altLang="en-US" dirty="0"/>
              <a:t>目次３</a:t>
            </a:r>
            <a:endParaRPr lang="en-US" altLang="ja-JP" dirty="0"/>
          </a:p>
          <a:p>
            <a:pPr lvl="0"/>
            <a:r>
              <a:rPr lang="ja-JP" altLang="en-US" dirty="0"/>
              <a:t>目次４</a:t>
            </a:r>
            <a:endParaRPr lang="en-US" altLang="ja-JP" dirty="0"/>
          </a:p>
          <a:p>
            <a:pPr lvl="0"/>
            <a:endParaRPr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4910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図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1" y="4508500"/>
            <a:ext cx="8640960" cy="369320"/>
          </a:xfrm>
        </p:spPr>
        <p:txBody>
          <a:bodyPr>
            <a:spAutoFit/>
          </a:bodyPr>
          <a:lstStyle>
            <a:lvl1pPr marL="0" indent="0">
              <a:buNone/>
              <a:defRPr sz="1800" b="0"/>
            </a:lvl1pPr>
            <a:lvl2pPr marL="457143" indent="0">
              <a:buNone/>
              <a:defRPr sz="1200"/>
            </a:lvl2pPr>
            <a:lvl3pPr marL="914286" indent="0">
              <a:buNone/>
              <a:defRPr sz="1000"/>
            </a:lvl3pPr>
            <a:lvl4pPr marL="1371430" indent="0">
              <a:buNone/>
              <a:defRPr sz="900"/>
            </a:lvl4pPr>
            <a:lvl5pPr marL="1828574" indent="0">
              <a:buNone/>
              <a:defRPr sz="900"/>
            </a:lvl5pPr>
            <a:lvl6pPr marL="2285717" indent="0">
              <a:buNone/>
              <a:defRPr sz="900"/>
            </a:lvl6pPr>
            <a:lvl7pPr marL="2742860" indent="0">
              <a:buNone/>
              <a:defRPr sz="900"/>
            </a:lvl7pPr>
            <a:lvl8pPr marL="3200003" indent="0">
              <a:buNone/>
              <a:defRPr sz="900"/>
            </a:lvl8pPr>
            <a:lvl9pPr marL="3657147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251521" y="988706"/>
            <a:ext cx="8640960" cy="584763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143" indent="0">
              <a:buNone/>
              <a:defRPr sz="2800"/>
            </a:lvl2pPr>
            <a:lvl3pPr marL="914286" indent="0">
              <a:buNone/>
              <a:defRPr sz="2400"/>
            </a:lvl3pPr>
            <a:lvl4pPr marL="1371430" indent="0">
              <a:buNone/>
              <a:defRPr sz="2000"/>
            </a:lvl4pPr>
            <a:lvl5pPr marL="1828574" indent="0">
              <a:buNone/>
              <a:defRPr sz="2000"/>
            </a:lvl5pPr>
            <a:lvl6pPr marL="2285717" indent="0">
              <a:buNone/>
              <a:defRPr sz="2000"/>
            </a:lvl6pPr>
            <a:lvl7pPr marL="2742860" indent="0">
              <a:buNone/>
              <a:defRPr sz="2000"/>
            </a:lvl7pPr>
            <a:lvl8pPr marL="3200003" indent="0">
              <a:buNone/>
              <a:defRPr sz="2000"/>
            </a:lvl8pPr>
            <a:lvl9pPr marL="3657147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4270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81075"/>
            <a:ext cx="5317436" cy="3108531"/>
          </a:xfrm>
        </p:spPr>
        <p:txBody>
          <a:bodyPr/>
          <a:lstStyle>
            <a:lvl1pPr>
              <a:defRPr sz="3200">
                <a:solidFill>
                  <a:srgbClr val="006600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1" y="981072"/>
            <a:ext cx="3240360" cy="369320"/>
          </a:xfrm>
        </p:spPr>
        <p:txBody>
          <a:bodyPr>
            <a:spAutoFit/>
          </a:bodyPr>
          <a:lstStyle>
            <a:lvl1pPr marL="0" indent="0">
              <a:buNone/>
              <a:defRPr sz="1800"/>
            </a:lvl1pPr>
            <a:lvl2pPr marL="457143" indent="0">
              <a:buNone/>
              <a:defRPr sz="1200"/>
            </a:lvl2pPr>
            <a:lvl3pPr marL="914286" indent="0">
              <a:buNone/>
              <a:defRPr sz="1000"/>
            </a:lvl3pPr>
            <a:lvl4pPr marL="1371430" indent="0">
              <a:buNone/>
              <a:defRPr sz="900"/>
            </a:lvl4pPr>
            <a:lvl5pPr marL="1828574" indent="0">
              <a:buNone/>
              <a:defRPr sz="900"/>
            </a:lvl5pPr>
            <a:lvl6pPr marL="2285717" indent="0">
              <a:buNone/>
              <a:defRPr sz="900"/>
            </a:lvl6pPr>
            <a:lvl7pPr marL="2742860" indent="0">
              <a:buNone/>
              <a:defRPr sz="900"/>
            </a:lvl7pPr>
            <a:lvl8pPr marL="3200003" indent="0">
              <a:buNone/>
              <a:defRPr sz="900"/>
            </a:lvl8pPr>
            <a:lvl9pPr marL="3657147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04B4E-582D-48AD-85F0-F91238F8BD35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513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  <p:pic>
        <p:nvPicPr>
          <p:cNvPr id="8" name="図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371" y="6308354"/>
            <a:ext cx="1835953" cy="55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351680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1411" y="1122363"/>
            <a:ext cx="8817428" cy="2387600"/>
          </a:xfrm>
        </p:spPr>
        <p:txBody>
          <a:bodyPr anchor="b"/>
          <a:lstStyle>
            <a:lvl1pPr algn="ctr">
              <a:defRPr sz="45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17" y="3602038"/>
            <a:ext cx="8799616" cy="369320"/>
          </a:xfrm>
        </p:spPr>
        <p:txBody>
          <a:bodyPr/>
          <a:lstStyle>
            <a:lvl1pPr marL="0" indent="0" algn="ctr">
              <a:buNone/>
              <a:defRPr sz="18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770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0825" y="988699"/>
            <a:ext cx="4264025" cy="2092869"/>
          </a:xfrm>
        </p:spPr>
        <p:txBody>
          <a:bodyPr/>
          <a:lstStyle>
            <a:lvl1pPr>
              <a:defRPr sz="18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988699"/>
            <a:ext cx="4264025" cy="2092869"/>
          </a:xfrm>
        </p:spPr>
        <p:txBody>
          <a:bodyPr/>
          <a:lstStyle>
            <a:lvl1pPr>
              <a:defRPr sz="1800" b="1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263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607" y="194158"/>
            <a:ext cx="7849567" cy="720080"/>
          </a:xfrm>
          <a:prstGeom prst="rect">
            <a:avLst/>
          </a:prstGeom>
        </p:spPr>
        <p:txBody>
          <a:bodyPr vert="horz" lIns="91429" tIns="45714" rIns="91429" bIns="45714" rtlCol="0" anchor="ctr" anchorCtr="0">
            <a:no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835" y="994259"/>
            <a:ext cx="8637339" cy="2123646"/>
          </a:xfrm>
          <a:prstGeom prst="rect">
            <a:avLst/>
          </a:prstGeom>
        </p:spPr>
        <p:txBody>
          <a:bodyPr vert="horz" wrap="square" lIns="91429" tIns="45714" rIns="91429" bIns="45714" rtlCol="0">
            <a:sp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95324" y="6532718"/>
            <a:ext cx="6293105" cy="224178"/>
          </a:xfrm>
          <a:prstGeom prst="rect">
            <a:avLst/>
          </a:prstGeom>
        </p:spPr>
        <p:txBody>
          <a:bodyPr vert="horz" lIns="91429" tIns="45714" rIns="91429" bIns="45714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altLang="ja-JP" dirty="0"/>
              <a:t>copyright ©ITCollege2016 All Rights Reserved</a:t>
            </a: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8429" y="6309320"/>
            <a:ext cx="504057" cy="4475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91429" tIns="45714" rIns="91429" bIns="45714" rtlCol="0" anchor="ctr"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1"/>
            <a:ext cx="142876" cy="1371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lang="en-US" dirty="0"/>
          </a:p>
        </p:txBody>
      </p:sp>
      <p:pic>
        <p:nvPicPr>
          <p:cNvPr id="9" name="図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6558" y="6308354"/>
            <a:ext cx="1838766" cy="55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グループ化 3"/>
          <p:cNvGrpSpPr/>
          <p:nvPr/>
        </p:nvGrpSpPr>
        <p:grpSpPr>
          <a:xfrm>
            <a:off x="260066" y="197186"/>
            <a:ext cx="648073" cy="641177"/>
            <a:chOff x="281236" y="370758"/>
            <a:chExt cx="648073" cy="641177"/>
          </a:xfrm>
        </p:grpSpPr>
        <p:sp>
          <p:nvSpPr>
            <p:cNvPr id="10" name="正方形/長方形 9"/>
            <p:cNvSpPr/>
            <p:nvPr/>
          </p:nvSpPr>
          <p:spPr>
            <a:xfrm>
              <a:off x="281236" y="370758"/>
              <a:ext cx="288032" cy="2880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641277" y="370758"/>
              <a:ext cx="288032" cy="288032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641277" y="723903"/>
              <a:ext cx="288032" cy="288032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281236" y="723903"/>
              <a:ext cx="288032" cy="288032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9902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hdr="0" dt="0"/>
  <p:txStyles>
    <p:titleStyle>
      <a:lvl1pPr algn="l" defTabSz="914286" rtl="0" eaLnBrk="1" latinLnBrk="0" hangingPunct="1">
        <a:spcBef>
          <a:spcPct val="0"/>
        </a:spcBef>
        <a:buNone/>
        <a:defRPr kumimoji="1" sz="4000" b="1" kern="1200" cap="none" spc="-6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858" indent="-342858" algn="l" defTabSz="914286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l"/>
        <a:defRPr kumimoji="1" sz="2000" b="1" kern="1200">
          <a:solidFill>
            <a:srgbClr val="006600"/>
          </a:solidFill>
          <a:latin typeface="+mn-lt"/>
          <a:ea typeface="+mn-ea"/>
          <a:cs typeface="+mn-cs"/>
        </a:defRPr>
      </a:lvl1pPr>
      <a:lvl2pPr marL="457143" indent="-182857" algn="l" defTabSz="914286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Segoe UI" panose="020B0502040204020203" pitchFamily="34" charset="0"/>
        <a:buChar char="−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859" indent="-228572" algn="l" defTabSz="914286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Segoe UI" panose="020B0502040204020203" pitchFamily="34" charset="0"/>
        <a:buChar char="▪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002" indent="-228572" algn="l" defTabSz="914286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Segoe UI" panose="020B0502040204020203" pitchFamily="34" charset="0"/>
        <a:buChar char="▫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145" indent="-228572" algn="l" defTabSz="914286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" panose="05000000000000000000" pitchFamily="2" charset="2"/>
        <a:buChar char="ü"/>
        <a:defRPr kumimoji="1" sz="18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288" indent="-228572" algn="l" defTabSz="914286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2" indent="-228572" algn="l" defTabSz="914286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6" indent="-228572" algn="l" defTabSz="914286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19" indent="-228572" algn="l" defTabSz="914286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9142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6" algn="l" defTabSz="9142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9142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4" algn="l" defTabSz="9142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7" algn="l" defTabSz="9142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60" algn="l" defTabSz="9142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3" algn="l" defTabSz="9142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7" algn="l" defTabSz="91428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pos="1973">
          <p15:clr>
            <a:srgbClr val="F26B43"/>
          </p15:clr>
        </p15:guide>
        <p15:guide id="3" pos="3787">
          <p15:clr>
            <a:srgbClr val="F26B43"/>
          </p15:clr>
        </p15:guide>
        <p15:guide id="4" pos="158">
          <p15:clr>
            <a:srgbClr val="F26B43"/>
          </p15:clr>
        </p15:guide>
        <p15:guide id="5" pos="5602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1480">
          <p15:clr>
            <a:srgbClr val="F26B43"/>
          </p15:clr>
        </p15:guide>
        <p15:guide id="8" orient="horz" pos="2840">
          <p15:clr>
            <a:srgbClr val="F26B43"/>
          </p15:clr>
        </p15:guide>
        <p15:guide id="9" orient="horz" pos="119">
          <p15:clr>
            <a:srgbClr val="F26B43"/>
          </p15:clr>
        </p15:guide>
        <p15:guide id="10" orient="horz" pos="420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データベース設計課題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copyright ©ITCollege2016 All Rights Reserved</a:t>
            </a:r>
            <a:endParaRPr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kumimoji="1" lang="en-US" altLang="ja-JP" dirty="0"/>
              <a:t>1.0</a:t>
            </a:r>
            <a:endParaRPr kumimoji="1" lang="ja-JP" altLang="en-US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en-US" altLang="ja-JP" dirty="0"/>
              <a:t>1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73589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データベース設計課題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0F82F-7B59-4677-8DE5-E5728B850AEA}" type="slidenum">
              <a:rPr lang="ja-JP" altLang="en-US" smtClean="0"/>
              <a:pPr>
                <a:defRPr/>
              </a:pPr>
              <a:t>1</a:t>
            </a:fld>
            <a:endParaRPr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1521" y="981075"/>
            <a:ext cx="8640960" cy="1661981"/>
          </a:xfrm>
        </p:spPr>
        <p:txBody>
          <a:bodyPr/>
          <a:lstStyle/>
          <a:p>
            <a:r>
              <a:rPr lang="en-US" altLang="ja-JP" dirty="0"/>
              <a:t>Amazon</a:t>
            </a:r>
            <a:r>
              <a:rPr lang="ja-JP" altLang="en-US" dirty="0"/>
              <a:t>のショッピングサイトについて、データベースを設計してみましょう。</a:t>
            </a:r>
            <a:endParaRPr lang="en-US" altLang="ja-JP" dirty="0"/>
          </a:p>
          <a:p>
            <a:r>
              <a:rPr kumimoji="1" lang="ja-JP" altLang="en-US" dirty="0"/>
              <a:t>設計したデータベースを</a:t>
            </a:r>
            <a:r>
              <a:rPr kumimoji="1" lang="en-US" altLang="ja-JP" dirty="0"/>
              <a:t>ER</a:t>
            </a:r>
            <a:r>
              <a:rPr kumimoji="1" lang="ja-JP" altLang="en-US" dirty="0"/>
              <a:t>図で表現しましょう。</a:t>
            </a:r>
            <a:endParaRPr kumimoji="1" lang="en-US" altLang="ja-JP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/>
              <a:t>リレーション関係も考えること</a:t>
            </a:r>
            <a:endParaRPr lang="en-US" altLang="ja-JP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/>
              <a:t>主キー及びインデックスも考えること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copyright ©ITCollege2016 All Rights Reserved</a:t>
            </a:r>
            <a:endParaRPr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272" y="2653513"/>
            <a:ext cx="6929457" cy="365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52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T Collegeテキスト兼スライド_フォーマット">
  <a:themeElements>
    <a:clrScheme name="エッセンシャル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メイリオ＋SegoeUIコンビネーション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エッセンシャル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IT Collegeテキスト兼スライド_フォーマット" id="{6E051516-87AB-49D0-BD14-00424FDAF1E3}" vid="{749608A3-656E-4DEA-B25E-DC1828E0E82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IT Collegeテキスト兼スライド_フォーマット</Template>
  <TotalTime>6</TotalTime>
  <Words>55</Words>
  <Application>Microsoft Office PowerPoint</Application>
  <PresentationFormat>画面に合わせる (4:3)</PresentationFormat>
  <Paragraphs>11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ゴシック</vt:lpstr>
      <vt:lpstr>メイリオ</vt:lpstr>
      <vt:lpstr>Arial</vt:lpstr>
      <vt:lpstr>Segoe UI</vt:lpstr>
      <vt:lpstr>Wingdings</vt:lpstr>
      <vt:lpstr>IT Collegeテキスト兼スライド_フォーマット</vt:lpstr>
      <vt:lpstr>データベース設計課題</vt:lpstr>
      <vt:lpstr>データベース設計課題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データベース設計</dc:title>
  <dc:creator>maeda minoru</dc:creator>
  <cp:lastModifiedBy>maeda minoru</cp:lastModifiedBy>
  <cp:revision>4</cp:revision>
  <dcterms:created xsi:type="dcterms:W3CDTF">2016-11-17T09:21:02Z</dcterms:created>
  <dcterms:modified xsi:type="dcterms:W3CDTF">2016-11-17T09:27:28Z</dcterms:modified>
</cp:coreProperties>
</file>